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288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71C8-FD8E-4AF2-8546-6BF935D0FE7E}" type="datetimeFigureOut">
              <a:rPr lang="es-CO" smtClean="0"/>
              <a:t>25/01/2016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8289-2A6B-486E-B21D-7208C3DDCB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4955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71C8-FD8E-4AF2-8546-6BF935D0FE7E}" type="datetimeFigureOut">
              <a:rPr lang="es-CO" smtClean="0"/>
              <a:t>25/01/2016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8289-2A6B-486E-B21D-7208C3DDCB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524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71C8-FD8E-4AF2-8546-6BF935D0FE7E}" type="datetimeFigureOut">
              <a:rPr lang="es-CO" smtClean="0"/>
              <a:t>25/01/2016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8289-2A6B-486E-B21D-7208C3DDCB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511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71C8-FD8E-4AF2-8546-6BF935D0FE7E}" type="datetimeFigureOut">
              <a:rPr lang="es-CO" smtClean="0"/>
              <a:t>25/01/2016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8289-2A6B-486E-B21D-7208C3DDCB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376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71C8-FD8E-4AF2-8546-6BF935D0FE7E}" type="datetimeFigureOut">
              <a:rPr lang="es-CO" smtClean="0"/>
              <a:t>25/01/2016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8289-2A6B-486E-B21D-7208C3DDCB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208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71C8-FD8E-4AF2-8546-6BF935D0FE7E}" type="datetimeFigureOut">
              <a:rPr lang="es-CO" smtClean="0"/>
              <a:t>25/01/2016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8289-2A6B-486E-B21D-7208C3DDCB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630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71C8-FD8E-4AF2-8546-6BF935D0FE7E}" type="datetimeFigureOut">
              <a:rPr lang="es-CO" smtClean="0"/>
              <a:t>25/01/2016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8289-2A6B-486E-B21D-7208C3DDCB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350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71C8-FD8E-4AF2-8546-6BF935D0FE7E}" type="datetimeFigureOut">
              <a:rPr lang="es-CO" smtClean="0"/>
              <a:t>25/01/2016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8289-2A6B-486E-B21D-7208C3DDCB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5810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71C8-FD8E-4AF2-8546-6BF935D0FE7E}" type="datetimeFigureOut">
              <a:rPr lang="es-CO" smtClean="0"/>
              <a:t>25/01/2016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8289-2A6B-486E-B21D-7208C3DDCB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827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71C8-FD8E-4AF2-8546-6BF935D0FE7E}" type="datetimeFigureOut">
              <a:rPr lang="es-CO" smtClean="0"/>
              <a:t>25/01/2016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8289-2A6B-486E-B21D-7208C3DDCB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4441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71C8-FD8E-4AF2-8546-6BF935D0FE7E}" type="datetimeFigureOut">
              <a:rPr lang="es-CO" smtClean="0"/>
              <a:t>25/01/2016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8289-2A6B-486E-B21D-7208C3DDCB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6205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771C8-FD8E-4AF2-8546-6BF935D0FE7E}" type="datetimeFigureOut">
              <a:rPr lang="es-CO" smtClean="0"/>
              <a:t>25/01/2016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28289-2A6B-486E-B21D-7208C3DDCB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533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-22397" y="-4017"/>
            <a:ext cx="6880398" cy="9139207"/>
            <a:chOff x="-22380" y="17755"/>
            <a:chExt cx="6885479" cy="9117456"/>
          </a:xfrm>
        </p:grpSpPr>
        <p:sp>
          <p:nvSpPr>
            <p:cNvPr id="7" name="Rectángulo 6"/>
            <p:cNvSpPr/>
            <p:nvPr/>
          </p:nvSpPr>
          <p:spPr>
            <a:xfrm>
              <a:off x="5099" y="17755"/>
              <a:ext cx="6858000" cy="37592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-22380" y="8797730"/>
              <a:ext cx="6858000" cy="333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9" name="Triángulo rectángulo 8"/>
            <p:cNvSpPr/>
            <p:nvPr/>
          </p:nvSpPr>
          <p:spPr>
            <a:xfrm>
              <a:off x="33" y="7520536"/>
              <a:ext cx="1436951" cy="1614675"/>
            </a:xfrm>
            <a:prstGeom prst="rt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06626"/>
              </p:ext>
            </p:extLst>
          </p:nvPr>
        </p:nvGraphicFramePr>
        <p:xfrm>
          <a:off x="12701" y="8233"/>
          <a:ext cx="6817842" cy="91845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6882"/>
                <a:gridCol w="1350348"/>
                <a:gridCol w="602229"/>
                <a:gridCol w="460292"/>
                <a:gridCol w="1593781"/>
                <a:gridCol w="1214310"/>
              </a:tblGrid>
              <a:tr h="38180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kern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kern="1400" dirty="0">
                          <a:solidFill>
                            <a:schemeClr val="bg1"/>
                          </a:solidFill>
                          <a:effectLst/>
                        </a:rPr>
                        <a:t>FUNDACIÓN TECNOLÓGICA COLOMBO – GERMANA</a:t>
                      </a:r>
                      <a:endParaRPr lang="es-CO" sz="1400" b="1" kern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36" marR="452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6148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kern="1400" dirty="0">
                          <a:solidFill>
                            <a:schemeClr val="tx1"/>
                          </a:solidFill>
                          <a:effectLst/>
                        </a:rPr>
                        <a:t>SOLICITUD DE </a:t>
                      </a:r>
                      <a:r>
                        <a:rPr lang="es-ES" sz="12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VACANTES</a:t>
                      </a:r>
                    </a:p>
                  </a:txBody>
                  <a:tcPr marL="45236" marR="452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4712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FECHA PUBLICACIÓN:</a:t>
                      </a:r>
                      <a:endParaRPr lang="es-CO" sz="1100" b="1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36" marR="452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100" b="1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36" marR="452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1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36" marR="452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kern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FECHA</a:t>
                      </a:r>
                      <a:r>
                        <a:rPr lang="es-ES" sz="1200" b="1" kern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FINALIZACION CONVOCATORIA</a:t>
                      </a:r>
                      <a:endParaRPr lang="es-CO" sz="1100" b="1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36" marR="452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100" b="1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36" marR="452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642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kern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1100" b="1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4642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kern="1400" dirty="0">
                          <a:solidFill>
                            <a:schemeClr val="tx1"/>
                          </a:solidFill>
                          <a:effectLst/>
                        </a:rPr>
                        <a:t>INFORMACIÓN BÁSICA DE LA ENTIDAD </a:t>
                      </a:r>
                      <a:endParaRPr lang="es-CO" sz="1100" b="1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06353">
                <a:tc gridSpan="6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dirty="0">
                          <a:solidFill>
                            <a:schemeClr val="tx1"/>
                          </a:solidFill>
                          <a:effectLst/>
                        </a:rPr>
                        <a:t>Nombre de la </a:t>
                      </a:r>
                      <a:r>
                        <a:rPr lang="es-ES" sz="11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entidad: </a:t>
                      </a:r>
                      <a:endParaRPr lang="es-CO" sz="1100" b="1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06353">
                <a:tc gridSpan="3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dirty="0">
                          <a:solidFill>
                            <a:schemeClr val="tx1"/>
                          </a:solidFill>
                          <a:effectLst/>
                        </a:rPr>
                        <a:t>Razón </a:t>
                      </a:r>
                      <a:r>
                        <a:rPr lang="es-ES" sz="11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Social:</a:t>
                      </a:r>
                      <a:endParaRPr lang="es-CO" sz="1100" b="1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NIT:</a:t>
                      </a:r>
                      <a:endParaRPr lang="es-CO" sz="1100" b="1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06353">
                <a:tc gridSpan="3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Dirección:</a:t>
                      </a:r>
                      <a:endParaRPr lang="es-CO" sz="1100" b="1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Teléfono:</a:t>
                      </a:r>
                      <a:endParaRPr lang="es-CO" sz="1100" b="1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13126">
                <a:tc gridSpan="3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dirty="0">
                          <a:solidFill>
                            <a:schemeClr val="tx1"/>
                          </a:solidFill>
                          <a:effectLst/>
                        </a:rPr>
                        <a:t>Sitio </a:t>
                      </a:r>
                      <a:r>
                        <a:rPr lang="es-ES" sz="11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web:</a:t>
                      </a:r>
                      <a:endParaRPr lang="es-CO" sz="1100" b="1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dirty="0">
                          <a:solidFill>
                            <a:schemeClr val="tx1"/>
                          </a:solidFill>
                          <a:effectLst/>
                        </a:rPr>
                        <a:t>Naturaleza de la </a:t>
                      </a:r>
                      <a:r>
                        <a:rPr lang="es-ES" sz="11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empresa:</a:t>
                      </a:r>
                      <a:endParaRPr lang="es-CO" sz="1100" b="1" kern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dirty="0">
                          <a:solidFill>
                            <a:schemeClr val="tx1"/>
                          </a:solidFill>
                          <a:effectLst/>
                        </a:rPr>
                        <a:t>Privada </a:t>
                      </a:r>
                      <a:r>
                        <a:rPr lang="es-ES" sz="11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       x          Pública</a:t>
                      </a:r>
                      <a:r>
                        <a:rPr lang="es-ES" sz="1100" b="1" kern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1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                Mixta  </a:t>
                      </a:r>
                      <a:endParaRPr lang="es-CO" sz="1100" b="1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653427">
                <a:tc gridSpan="3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dirty="0">
                          <a:solidFill>
                            <a:schemeClr val="tx1"/>
                          </a:solidFill>
                          <a:effectLst/>
                        </a:rPr>
                        <a:t>Sector de la </a:t>
                      </a:r>
                      <a:r>
                        <a:rPr lang="es-ES" sz="11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entidad</a:t>
                      </a:r>
                      <a:r>
                        <a:rPr lang="es-ES" sz="11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es-ES" sz="1100" b="1" kern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653427">
                <a:tc gridSpan="3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dirty="0">
                          <a:solidFill>
                            <a:schemeClr val="tx1"/>
                          </a:solidFill>
                          <a:effectLst/>
                        </a:rPr>
                        <a:t>Nombre del </a:t>
                      </a:r>
                      <a:r>
                        <a:rPr lang="es-ES" sz="11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contacto: 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CO" sz="1100" b="1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dirty="0">
                          <a:solidFill>
                            <a:schemeClr val="tx1"/>
                          </a:solidFill>
                          <a:effectLst/>
                        </a:rPr>
                        <a:t>Teléfono del </a:t>
                      </a:r>
                      <a:r>
                        <a:rPr lang="es-ES" sz="11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contacto:</a:t>
                      </a:r>
                      <a:endParaRPr lang="es-CO" sz="1100" b="1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653427">
                <a:tc gridSpan="3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dirty="0">
                          <a:solidFill>
                            <a:schemeClr val="tx1"/>
                          </a:solidFill>
                          <a:effectLst/>
                        </a:rPr>
                        <a:t>Correo electrónico del </a:t>
                      </a:r>
                      <a:r>
                        <a:rPr lang="es-ES" sz="11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contacto: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CO" sz="1100" b="1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dirty="0">
                          <a:solidFill>
                            <a:schemeClr val="tx1"/>
                          </a:solidFill>
                          <a:effectLst/>
                        </a:rPr>
                        <a:t>Área de trabajo del </a:t>
                      </a:r>
                      <a:r>
                        <a:rPr lang="es-ES" sz="11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contacto:</a:t>
                      </a:r>
                      <a:endParaRPr lang="es-CO" sz="1100" b="1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708978">
                <a:tc gridSpan="3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dirty="0">
                          <a:solidFill>
                            <a:schemeClr val="tx1"/>
                          </a:solidFill>
                          <a:effectLst/>
                        </a:rPr>
                        <a:t>Programas </a:t>
                      </a:r>
                      <a:r>
                        <a:rPr lang="es-ES" sz="11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o Áreas</a:t>
                      </a:r>
                      <a:r>
                        <a:rPr lang="es-ES" sz="1100" b="1" kern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1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en </a:t>
                      </a:r>
                      <a:r>
                        <a:rPr lang="es-ES" sz="1100" b="1" kern="1400" dirty="0">
                          <a:solidFill>
                            <a:schemeClr val="tx1"/>
                          </a:solidFill>
                          <a:effectLst/>
                        </a:rPr>
                        <a:t>los que se </a:t>
                      </a:r>
                      <a:r>
                        <a:rPr lang="es-ES" sz="11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requieren:</a:t>
                      </a:r>
                    </a:p>
                  </a:txBody>
                  <a:tcPr marL="45236" marR="45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Tipo </a:t>
                      </a:r>
                      <a:r>
                        <a:rPr lang="es-ES" sz="1100" b="1" kern="1400" dirty="0">
                          <a:solidFill>
                            <a:schemeClr val="tx1"/>
                          </a:solidFill>
                          <a:effectLst/>
                        </a:rPr>
                        <a:t>de contrato y fecha de inicio y finalización</a:t>
                      </a:r>
                      <a:r>
                        <a:rPr lang="es-ES" sz="11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</a:p>
                  </a:txBody>
                  <a:tcPr marL="45236" marR="45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980141">
                <a:tc gridSpan="3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Horario: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Lunes a Vienes: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400" dirty="0" err="1" smtClean="0">
                          <a:solidFill>
                            <a:schemeClr val="tx1"/>
                          </a:solidFill>
                          <a:effectLst/>
                        </a:rPr>
                        <a:t>Sabados</a:t>
                      </a:r>
                      <a:r>
                        <a:rPr lang="es-ES" sz="1100" b="1" kern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:</a:t>
                      </a:r>
                      <a:r>
                        <a:rPr lang="es-ES" sz="11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s-CO" sz="1100" b="1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Remuneración: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$000.000,00</a:t>
                      </a:r>
                      <a:r>
                        <a:rPr lang="es-ES" sz="1100" b="1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+ Prestaciones + Comisiones + </a:t>
                      </a:r>
                      <a:r>
                        <a:rPr lang="es-ES" sz="1100" b="1" kern="1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etc</a:t>
                      </a:r>
                      <a:endParaRPr lang="es-CO" sz="1100" b="1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058221">
                <a:tc gridSpan="3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dirty="0">
                          <a:solidFill>
                            <a:schemeClr val="tx1"/>
                          </a:solidFill>
                          <a:effectLst/>
                        </a:rPr>
                        <a:t>Funciones</a:t>
                      </a:r>
                      <a:r>
                        <a:rPr lang="es-ES" sz="1100" b="1" kern="1400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00" b="1" kern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00" b="1" kern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00" b="1" kern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00" b="1" kern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00" b="1" kern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5236" marR="45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100" b="1" kern="1400" dirty="0">
                          <a:solidFill>
                            <a:schemeClr val="tx1"/>
                          </a:solidFill>
                          <a:effectLst/>
                        </a:rPr>
                        <a:t>Observaciones: </a:t>
                      </a:r>
                      <a:endParaRPr lang="es-CO" sz="1100" b="1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36" marR="452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Imagen 5" descr="logo colombogerma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9091"/>
            <a:ext cx="1550609" cy="735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130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116</Words>
  <Application>Microsoft Office PowerPoint</Application>
  <PresentationFormat>Carta (216 x 279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Practicas</dc:creator>
  <cp:lastModifiedBy>Practicas</cp:lastModifiedBy>
  <cp:revision>8</cp:revision>
  <dcterms:created xsi:type="dcterms:W3CDTF">2015-09-07T17:11:40Z</dcterms:created>
  <dcterms:modified xsi:type="dcterms:W3CDTF">2016-01-25T22:41:30Z</dcterms:modified>
</cp:coreProperties>
</file>